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11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33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92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88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83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45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79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9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63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82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BF18A-B76F-4D3E-B35C-CD21CA3E5E01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451A-D757-423D-A126-C6028A206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4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0"/>
            <a:ext cx="916386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96952" cy="29969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205814"/>
            <a:ext cx="57515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Допоможи зайчику зібрати капусту</a:t>
            </a:r>
            <a:endParaRPr lang="ru-RU" sz="5400" b="1" cap="none" spc="0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1" y="3283666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780" y="4218496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866" y="4218496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604" y="5373216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3916" y="5373216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694153" y="2798887"/>
            <a:ext cx="5751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Усний рахунок</a:t>
            </a:r>
          </a:p>
          <a:p>
            <a:pPr algn="ctr"/>
            <a:r>
              <a:rPr lang="uk-UA" sz="20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endParaRPr lang="uk-UA" sz="2000" b="1" dirty="0" smtClean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789" y="4218496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521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-243408"/>
            <a:ext cx="9324528" cy="7200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429000"/>
            <a:ext cx="86409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Шановн</a:t>
            </a: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 колеги!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Подібні тренажери досить мобільні , лише змінивши числа та числові вирази зміниться зміст тренажера.</a:t>
            </a:r>
          </a:p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Успіхів </a:t>
            </a: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вам в роботі</a:t>
            </a:r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uk-UA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842" y="441904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90" y="29670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545" y="41490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341" y="2990875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7113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94039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7126" y="279890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48" y="294864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489016" y="2595820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45585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296824" y="3198463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0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-0.01337 0.00046 -0.02673 -3.7037E-7 -0.03975 0.00162 C -0.04618 0.00208 -0.05538 0.00741 -0.06215 0.0088 C -0.0644 0.01181 -0.06789 0.01296 -0.07013 0.01597 C -0.07118 0.01759 -0.07084 0.01968 -0.07152 0.02153 C -0.0724 0.02361 -0.07396 0.025 -0.07483 0.02708 C -0.0783 0.03472 -0.07848 0.04306 -0.08263 0.05046 C -0.08438 0.05764 -0.08628 0.07037 -0.08907 0.07755 C -0.08975 0.07963 -0.0915 0.08125 -0.09237 0.0831 C -0.09357 0.08588 -0.09445 0.08912 -0.09548 0.09213 C -0.09723 0.09792 -0.10348 0.10833 -0.10348 0.10857 C -0.10747 0.12199 -0.12032 0.13472 -0.13212 0.13912 C -0.14011 0.14838 -0.14289 0.15324 -0.15278 0.15718 C -0.16441 0.16991 -0.1882 0.17454 -0.20382 0.17894 C -0.20903 0.18495 -0.21268 0.18519 -0.21962 0.18796 C -0.22275 0.18912 -0.22917 0.19167 -0.22917 0.1919 C -0.23525 0.19838 -0.25035 0.19861 -0.25938 0.20255 C -0.26632 0.20556 -0.27119 0.21088 -0.27848 0.21343 C -0.29011 0.21736 -0.30139 0.2206 -0.31355 0.22245 C -0.32084 0.22523 -0.32848 0.22523 -0.33577 0.22778 C -0.36268 0.23704 -0.38994 0.24537 -0.41685 0.25486 C -0.42865 0.26412 -0.41355 0.25324 -0.42796 0.26019 C -0.43716 0.26458 -0.429 0.26273 -0.43594 0.26759 C -0.4375 0.26852 -0.43924 0.26829 -0.4408 0.26944 C -0.4481 0.27407 -0.45521 0.28264 -0.46303 0.28588 C -0.46823 0.29144 -0.47223 0.29792 -0.47744 0.30394 C -0.47917 0.30995 -0.48264 0.3125 -0.48525 0.31829 C -0.48594 0.31991 -0.48681 0.32384 -0.48681 0.32384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157 -0.0007 -0.00347 -0.00047 -0.00452 -0.00186 C -0.00712 -0.00533 -0.01632 -0.02338 -0.01823 -0.02824 C -0.01841 -0.02986 -0.01997 -0.04537 -0.02118 -0.04838 C -0.02309 -0.05301 -0.02657 -0.05602 -0.02882 -0.06042 C -0.03073 -0.06899 -0.03229 -0.07361 -0.03785 -0.07871 C -0.03976 -0.08588 -0.04202 -0.08727 -0.04549 -0.09283 C -0.04844 -0.09769 -0.05035 -0.10394 -0.05295 -0.10903 C -0.05417 -0.11158 -0.05521 -0.11436 -0.05608 -0.11713 C -0.05677 -0.11899 -0.0566 -0.1213 -0.05747 -0.12315 C -0.06163 -0.13218 -0.06806 -0.13866 -0.07275 -0.14746 C -0.07934 -0.15973 -0.07865 -0.16343 -0.08785 -0.1757 C -0.0941 -0.18403 -0.1007 -0.19699 -0.10903 -0.20186 C -0.11198 -0.20371 -0.11511 -0.20463 -0.11823 -0.20602 C -0.11979 -0.20672 -0.12275 -0.20787 -0.12275 -0.20787 C -0.13368 -0.21806 -0.14601 -0.21806 -0.15903 -0.22014 C -0.19028 -0.21875 -0.21545 -0.21482 -0.24549 -0.21204 C -0.2915 -0.20139 -0.23195 -0.21389 -0.3257 -0.20602 C -0.33472 -0.20533 -0.34497 -0.19653 -0.35295 -0.1919 C -0.36788 -0.18334 -0.38733 -0.18172 -0.40295 -0.17778 C -0.40782 -0.1713 -0.40886 -0.16042 -0.41059 -0.15139 C -0.41285 -0.12593 -0.41389 -0.11297 -0.41216 -0.08473 C -0.41198 -0.08125 -0.41059 -0.07454 -0.41059 -0.07454 " pathEditMode="relative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132 C 0.03594 -0.01273 0.0408 -0.0132 0.04514 -0.01158 C 0.0474 -0.01111 0.05122 -0.00556 0.0533 -0.00417 C 0.054 -0.00093 0.05556 0.00023 0.05608 0.00324 C 0.0566 0.00509 0.0566 0.00717 0.0566 0.00903 C 0.0566 0.01134 0.05782 0.01273 0.05782 0.01481 C 0.05886 0.02291 0.05886 0.03148 0.06042 0.03912 C 0.06111 0.04676 0.06164 0.05995 0.06268 0.06736 C 0.0632 0.06967 0.06372 0.07129 0.06424 0.07315 C 0.06424 0.07616 0.06493 0.0794 0.06545 0.08264 C 0.06598 0.08866 0.06806 0.09953 0.06806 0.09977 C 0.06927 0.11366 0.07414 0.12685 0.07795 0.13148 C 0.08125 0.1412 0.08177 0.14606 0.08559 0.15023 C 0.08941 0.16342 0.09827 0.16828 0.10365 0.17291 C 0.10539 0.17916 0.10695 0.1794 0.1092 0.18241 C 0.11025 0.18356 0.11233 0.18611 0.11233 0.18634 C 0.11459 0.19305 0.12014 0.19328 0.12327 0.19745 C 0.12605 0.20069 0.12778 0.20625 0.13039 0.20879 C 0.1342 0.21296 0.13872 0.2162 0.14306 0.21828 C 0.14514 0.22106 0.14792 0.22106 0.1507 0.22384 C 0.1599 0.23333 0.1698 0.24213 0.17969 0.25185 C 0.18351 0.26157 0.17848 0.25023 0.18351 0.25741 C 0.18681 0.26203 0.18403 0.26018 0.18611 0.26528 C 0.18681 0.2662 0.18733 0.26597 0.18785 0.26713 C 0.19063 0.27199 0.19323 0.28078 0.19601 0.28426 C 0.19775 0.29004 0.19931 0.29676 0.20087 0.30301 C 0.20157 0.30926 0.20313 0.3118 0.20365 0.31782 C 0.20417 0.31967 0.20486 0.32361 0.20486 0.3240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-0.00312 0.00023 -0.00642 -1.11111E-6 -0.00937 0.00116 C -0.01093 0.00139 -0.01336 0.00556 -0.01493 0.00671 C -0.01527 0.00903 -0.01649 0.00995 -0.01684 0.01227 C -0.01718 0.01366 -0.01718 0.01528 -0.01718 0.01667 C -0.01718 0.01829 -0.01788 0.01945 -0.01788 0.02083 C -0.01857 0.02708 -0.01857 0.03333 -0.01979 0.03912 C -0.02014 0.04491 -0.02048 0.05486 -0.02118 0.06042 C -0.0217 0.06204 -0.02204 0.06343 -0.02239 0.06482 C -0.02239 0.0669 -0.02274 0.06945 -0.02309 0.07176 C -0.02343 0.07639 -0.025 0.08449 -0.025 0.08472 C -0.02569 0.09514 -0.02899 0.10509 -0.03159 0.10857 C -0.03385 0.11574 -0.0342 0.11945 -0.0368 0.12269 C -0.03941 0.13241 -0.04548 0.13611 -0.04913 0.13958 C -0.05034 0.14421 -0.05139 0.14445 -0.05295 0.14676 C -0.05364 0.14769 -0.05503 0.14954 -0.05503 0.14977 C -0.05659 0.15486 -0.06041 0.15486 -0.0625 0.1581 C -0.06441 0.16042 -0.06562 0.16458 -0.06736 0.16667 C -0.06996 0.16968 -0.07309 0.17222 -0.07604 0.17361 C -0.07743 0.1757 -0.07934 0.1757 -0.08125 0.17778 C -0.0875 0.18495 -0.09427 0.19167 -0.10104 0.19884 C -0.10364 0.20625 -0.10017 0.19769 -0.10364 0.20301 C -0.1059 0.20648 -0.10399 0.20509 -0.10538 0.20903 C -0.1059 0.20972 -0.10625 0.20949 -0.10659 0.21042 C -0.1085 0.21412 -0.11024 0.2206 -0.11215 0.22315 C -0.11336 0.22755 -0.11441 0.23264 -0.11545 0.23727 C -0.11597 0.2419 -0.11701 0.24398 -0.11736 0.24838 C -0.1177 0.24977 -0.11805 0.25278 -0.11805 0.25324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842" y="441904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90" y="29670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545" y="41490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341" y="2990875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7113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94039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7126" y="279890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4+6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2+8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448" y="294864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489016" y="2595820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45585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296824" y="3198463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6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-0.01337 0.00046 -0.02673 -3.7037E-7 -0.03975 0.00162 C -0.04618 0.00208 -0.05538 0.00741 -0.06215 0.0088 C -0.0644 0.01181 -0.06789 0.01296 -0.07013 0.01597 C -0.07118 0.01759 -0.07084 0.01968 -0.07152 0.02153 C -0.0724 0.02361 -0.07396 0.025 -0.07483 0.02708 C -0.0783 0.03472 -0.07848 0.04306 -0.08263 0.05046 C -0.08438 0.05764 -0.08628 0.07037 -0.08907 0.07755 C -0.08975 0.07963 -0.0915 0.08125 -0.09237 0.0831 C -0.09357 0.08588 -0.09445 0.08912 -0.09548 0.09213 C -0.09723 0.09792 -0.10348 0.10833 -0.10348 0.10857 C -0.10747 0.12199 -0.12032 0.13472 -0.13212 0.13912 C -0.14011 0.14838 -0.14289 0.15324 -0.15278 0.15718 C -0.16441 0.16991 -0.1882 0.17454 -0.20382 0.17894 C -0.20903 0.18495 -0.21268 0.18519 -0.21962 0.18796 C -0.22275 0.18912 -0.22917 0.19167 -0.22917 0.1919 C -0.23525 0.19838 -0.25035 0.19861 -0.25938 0.20255 C -0.26632 0.20556 -0.27119 0.21088 -0.27848 0.21343 C -0.29011 0.21736 -0.30139 0.2206 -0.31355 0.22245 C -0.32084 0.22523 -0.32848 0.22523 -0.33577 0.22778 C -0.36268 0.23704 -0.38994 0.24537 -0.41685 0.25486 C -0.42865 0.26412 -0.41355 0.25324 -0.42796 0.26019 C -0.43716 0.26458 -0.429 0.26273 -0.43594 0.26759 C -0.4375 0.26852 -0.43924 0.26829 -0.4408 0.26944 C -0.4481 0.27407 -0.45521 0.28264 -0.46303 0.28588 C -0.46823 0.29144 -0.47223 0.29792 -0.47744 0.30394 C -0.47917 0.30995 -0.48264 0.3125 -0.48525 0.31829 C -0.48594 0.31991 -0.48681 0.32384 -0.48681 0.32384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157 -0.0007 -0.00347 -0.00047 -0.00452 -0.00186 C -0.00712 -0.00533 -0.01632 -0.02338 -0.01823 -0.02824 C -0.01841 -0.02986 -0.01997 -0.04537 -0.02118 -0.04838 C -0.02309 -0.05301 -0.02657 -0.05602 -0.02882 -0.06042 C -0.03073 -0.06899 -0.03229 -0.07361 -0.03785 -0.07871 C -0.03976 -0.08588 -0.04202 -0.08727 -0.04549 -0.09283 C -0.04844 -0.09769 -0.05035 -0.10394 -0.05295 -0.10903 C -0.05417 -0.11158 -0.05521 -0.11436 -0.05608 -0.11713 C -0.05677 -0.11899 -0.0566 -0.1213 -0.05747 -0.12315 C -0.06163 -0.13218 -0.06806 -0.13866 -0.07275 -0.14746 C -0.07934 -0.15973 -0.07865 -0.16343 -0.08785 -0.1757 C -0.0941 -0.18403 -0.1007 -0.19699 -0.10903 -0.20186 C -0.11198 -0.20371 -0.11511 -0.20463 -0.11823 -0.20602 C -0.11979 -0.20672 -0.12275 -0.20787 -0.12275 -0.20787 C -0.13368 -0.21806 -0.14601 -0.21806 -0.15903 -0.22014 C -0.19028 -0.21875 -0.21545 -0.21482 -0.24549 -0.21204 C -0.2915 -0.20139 -0.23195 -0.21389 -0.3257 -0.20602 C -0.33472 -0.20533 -0.34497 -0.19653 -0.35295 -0.1919 C -0.36788 -0.18334 -0.38733 -0.18172 -0.40295 -0.17778 C -0.40782 -0.1713 -0.40886 -0.16042 -0.41059 -0.15139 C -0.41285 -0.12593 -0.41389 -0.11297 -0.41216 -0.08473 C -0.41198 -0.08125 -0.41059 -0.07454 -0.41059 -0.07454 " pathEditMode="relative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0.0132 C 0.03594 -0.01273 0.0408 -0.0132 0.04514 -0.01158 C 0.0474 -0.01111 0.05122 -0.00556 0.0533 -0.00417 C 0.054 -0.00093 0.05556 0.00023 0.05608 0.00324 C 0.0566 0.00509 0.0566 0.00717 0.0566 0.00903 C 0.0566 0.01134 0.05782 0.01273 0.05782 0.01481 C 0.05886 0.02291 0.05886 0.03148 0.06042 0.03912 C 0.06111 0.04676 0.06164 0.05995 0.06268 0.06736 C 0.0632 0.06967 0.06372 0.07129 0.06424 0.07315 C 0.06424 0.07616 0.06493 0.0794 0.06545 0.08264 C 0.06598 0.08866 0.06806 0.09953 0.06806 0.09977 C 0.06927 0.11366 0.07414 0.12685 0.07795 0.13148 C 0.08125 0.1412 0.08177 0.14606 0.08559 0.15023 C 0.08941 0.16342 0.09827 0.16828 0.10365 0.17291 C 0.10539 0.17916 0.10695 0.1794 0.1092 0.18241 C 0.11025 0.18356 0.11233 0.18611 0.11233 0.18634 C 0.11459 0.19305 0.12014 0.19328 0.12327 0.19745 C 0.12605 0.20069 0.12778 0.20625 0.13039 0.20879 C 0.1342 0.21296 0.13872 0.2162 0.14306 0.21828 C 0.14514 0.22106 0.14792 0.22106 0.1507 0.22384 C 0.1599 0.23333 0.1698 0.24213 0.17969 0.25185 C 0.18351 0.26157 0.17848 0.25023 0.18351 0.25741 C 0.18681 0.26203 0.18403 0.26018 0.18611 0.26528 C 0.18681 0.2662 0.18733 0.26597 0.18785 0.26713 C 0.19063 0.27199 0.19323 0.28078 0.19601 0.28426 C 0.19775 0.29004 0.19931 0.29676 0.20087 0.30301 C 0.20157 0.30926 0.20313 0.3118 0.20365 0.31782 C 0.20417 0.31967 0.20486 0.32361 0.20486 0.3240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-0.00312 0.00023 -0.00642 -1.11111E-6 -0.00937 0.00116 C -0.01093 0.00139 -0.01336 0.00556 -0.01493 0.00671 C -0.01527 0.00903 -0.01649 0.00995 -0.01684 0.01227 C -0.01718 0.01366 -0.01718 0.01528 -0.01718 0.01667 C -0.01718 0.01829 -0.01788 0.01945 -0.01788 0.02083 C -0.01857 0.02708 -0.01857 0.03333 -0.01979 0.03912 C -0.02014 0.04491 -0.02048 0.05486 -0.02118 0.06042 C -0.0217 0.06204 -0.02204 0.06343 -0.02239 0.06482 C -0.02239 0.0669 -0.02274 0.06945 -0.02309 0.07176 C -0.02343 0.07639 -0.025 0.08449 -0.025 0.08472 C -0.02569 0.09514 -0.02899 0.10509 -0.03159 0.10857 C -0.03385 0.11574 -0.0342 0.11945 -0.0368 0.12269 C -0.03941 0.13241 -0.04548 0.13611 -0.04913 0.13958 C -0.05034 0.14421 -0.05139 0.14445 -0.05295 0.14676 C -0.05364 0.14769 -0.05503 0.14954 -0.05503 0.14977 C -0.05659 0.15486 -0.06041 0.15486 -0.0625 0.1581 C -0.06441 0.16042 -0.06562 0.16458 -0.06736 0.16667 C -0.06996 0.16968 -0.07309 0.17222 -0.07604 0.17361 C -0.07743 0.1757 -0.07934 0.1757 -0.08125 0.17778 C -0.0875 0.18495 -0.09427 0.19167 -0.10104 0.19884 C -0.10364 0.20625 -0.10017 0.19769 -0.10364 0.20301 C -0.1059 0.20648 -0.10399 0.20509 -0.10538 0.20903 C -0.1059 0.20972 -0.10625 0.20949 -0.10659 0.21042 C -0.1085 0.21412 -0.11024 0.2206 -0.11215 0.22315 C -0.11336 0.22755 -0.11441 0.23264 -0.11545 0.23727 C -0.11597 0.2419 -0.11701 0.24398 -0.11736 0.24838 C -0.1177 0.24977 -0.11805 0.25278 -0.11805 0.25324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90" y="29670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545" y="41490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658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7113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94039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0008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453" y="445153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3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-0.01337 0.00046 -0.02673 -3.7037E-7 -0.03975 0.00162 C -0.04618 0.00208 -0.05538 0.00741 -0.06215 0.0088 C -0.0644 0.01181 -0.06789 0.01296 -0.07013 0.01597 C -0.07118 0.01759 -0.07084 0.01968 -0.07152 0.02153 C -0.0724 0.02361 -0.07396 0.025 -0.07483 0.02708 C -0.0783 0.03472 -0.07848 0.04306 -0.08263 0.05046 C -0.08438 0.05764 -0.08628 0.07037 -0.08907 0.07755 C -0.08975 0.07963 -0.0915 0.08125 -0.09237 0.0831 C -0.09357 0.08588 -0.09445 0.08912 -0.09548 0.09213 C -0.09723 0.09792 -0.10348 0.10833 -0.10348 0.10857 C -0.10747 0.12199 -0.12032 0.13472 -0.13212 0.13912 C -0.14011 0.14838 -0.14289 0.15324 -0.15278 0.15718 C -0.16441 0.16991 -0.1882 0.17454 -0.20382 0.17894 C -0.20903 0.18495 -0.21268 0.18519 -0.21962 0.18796 C -0.22275 0.18912 -0.22917 0.19167 -0.22917 0.1919 C -0.23525 0.19838 -0.25035 0.19861 -0.25938 0.20255 C -0.26632 0.20556 -0.27119 0.21088 -0.27848 0.21343 C -0.29011 0.21736 -0.30139 0.2206 -0.31355 0.22245 C -0.32084 0.22523 -0.32848 0.22523 -0.33577 0.22778 C -0.36268 0.23704 -0.38994 0.24537 -0.41685 0.25486 C -0.42865 0.26412 -0.41355 0.25324 -0.42796 0.26019 C -0.43716 0.26458 -0.429 0.26273 -0.43594 0.26759 C -0.4375 0.26852 -0.43924 0.26829 -0.4408 0.26944 C -0.4481 0.27407 -0.45521 0.28264 -0.46303 0.28588 C -0.46823 0.29144 -0.47223 0.29792 -0.47744 0.30394 C -0.47917 0.30995 -0.48264 0.3125 -0.48525 0.31829 C -0.48594 0.31991 -0.48681 0.32384 -0.48681 0.32384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157 -0.0007 -0.00347 -0.00047 -0.00452 -0.00186 C -0.00712 -0.00533 -0.01632 -0.02338 -0.01823 -0.02824 C -0.01841 -0.02986 -0.01997 -0.04537 -0.02118 -0.04838 C -0.02309 -0.05301 -0.02657 -0.05602 -0.02882 -0.06042 C -0.03073 -0.06899 -0.03229 -0.07361 -0.03785 -0.07871 C -0.03976 -0.08588 -0.04202 -0.08727 -0.04549 -0.09283 C -0.04844 -0.09769 -0.05035 -0.10394 -0.05295 -0.10903 C -0.05417 -0.11158 -0.05521 -0.11436 -0.05608 -0.11713 C -0.05677 -0.11899 -0.0566 -0.1213 -0.05747 -0.12315 C -0.06163 -0.13218 -0.06806 -0.13866 -0.07275 -0.14746 C -0.07934 -0.15973 -0.07865 -0.16343 -0.08785 -0.1757 C -0.0941 -0.18403 -0.1007 -0.19699 -0.10903 -0.20186 C -0.11198 -0.20371 -0.11511 -0.20463 -0.11823 -0.20602 C -0.11979 -0.20672 -0.12275 -0.20787 -0.12275 -0.20787 C -0.13368 -0.21806 -0.14601 -0.21806 -0.15903 -0.22014 C -0.19028 -0.21875 -0.21545 -0.21482 -0.24549 -0.21204 C -0.2915 -0.20139 -0.23195 -0.21389 -0.3257 -0.20602 C -0.33472 -0.20533 -0.34497 -0.19653 -0.35295 -0.1919 C -0.36788 -0.18334 -0.38733 -0.18172 -0.40295 -0.17778 C -0.40782 -0.1713 -0.40886 -0.16042 -0.41059 -0.15139 C -0.41285 -0.12593 -0.41389 -0.11297 -0.41216 -0.08473 C -0.41198 -0.08125 -0.41059 -0.07454 -0.41059 -0.07454 " pathEditMode="relative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087 0.00047 0.00208 -3.33333E-6 0.00295 0.00162 C 0.00347 0.00209 0.00434 0.00764 0.00486 0.00903 C 0.00503 0.01227 0.00538 0.01343 0.00555 0.01644 C 0.00555 0.01829 0.00555 0.02037 0.00555 0.02223 C 0.00555 0.02454 0.0059 0.02593 0.0059 0.02801 C 0.00607 0.03611 0.00607 0.04468 0.00642 0.05232 C 0.00659 0.05996 0.00677 0.07315 0.00694 0.08056 C 0.00712 0.08287 0.00729 0.08449 0.00729 0.08635 C 0.00729 0.08936 0.00746 0.0926 0.00764 0.09584 C 0.00781 0.10186 0.00816 0.11273 0.00816 0.11297 C 0.0085 0.12686 0.00955 0.14005 0.01041 0.14468 C 0.01128 0.1544 0.01128 0.15926 0.01215 0.16343 C 0.01302 0.17662 0.0151 0.18148 0.01632 0.18611 C 0.01666 0.19236 0.01701 0.1926 0.01753 0.19561 C 0.01788 0.19676 0.01823 0.19931 0.01823 0.19954 C 0.01875 0.20625 0.02014 0.20648 0.02083 0.21065 C 0.02135 0.21389 0.02187 0.21945 0.02239 0.22199 C 0.02326 0.22616 0.0243 0.2294 0.02534 0.23148 C 0.02569 0.23426 0.02639 0.23426 0.02708 0.23704 C 0.02916 0.24653 0.03142 0.25533 0.03368 0.26505 C 0.03455 0.27477 0.03333 0.26343 0.03455 0.27061 C 0.03524 0.27523 0.03455 0.27338 0.03507 0.27848 C 0.03524 0.2794 0.03541 0.27917 0.03541 0.28033 C 0.03611 0.28519 0.03663 0.29398 0.03732 0.29746 C 0.03767 0.30324 0.03802 0.30996 0.03837 0.31621 C 0.03854 0.32246 0.03889 0.325 0.03906 0.33102 C 0.03923 0.33287 0.03941 0.33681 0.03941 0.3372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245 C -0.00833 -0.02245 -0.01337 -0.02245 -0.01788 -0.02199 C -0.02031 -0.02176 -0.02413 -0.01944 -0.02639 -0.01898 C -0.02691 -0.01759 -0.02882 -0.01713 -0.02934 -0.01597 C -0.02986 -0.01505 -0.02986 -0.01435 -0.02986 -0.01343 C -0.02986 -0.01273 -0.0309 -0.01204 -0.0309 -0.01134 C -0.03212 -0.00787 -0.03212 -0.0044 -0.03385 -0.00139 C -0.03438 0.00185 -0.0349 0.00718 -0.03611 0.01019 C -0.03681 0.01111 -0.03733 0.01204 -0.03785 0.01273 C -0.03785 0.01389 -0.03837 0.01528 -0.03889 0.01644 C -0.03958 0.01898 -0.04184 0.02338 -0.04184 0.02361 C -0.04306 0.02917 -0.04809 0.03449 -0.05208 0.03657 C -0.05556 0.04028 -0.05608 0.04236 -0.06007 0.04421 C -0.06406 0.04954 -0.07326 0.05139 -0.07899 0.05324 C -0.08073 0.05579 -0.08247 0.05602 -0.08472 0.05718 C -0.08576 0.05764 -0.08802 0.0588 -0.08802 0.05903 C -0.09045 0.06157 -0.09618 0.06157 -0.09948 0.06343 C -0.10243 0.06458 -0.10417 0.0669 -0.10695 0.06806 C -0.11094 0.06968 -0.11563 0.07107 -0.12014 0.07176 C -0.1224 0.07292 -0.12517 0.07292 -0.12813 0.07407 C -0.13785 0.07801 -0.14809 0.08171 -0.15851 0.08565 C -0.1625 0.08958 -0.15729 0.08495 -0.1625 0.08773 C -0.16597 0.08982 -0.16302 0.08889 -0.16528 0.0912 C -0.16597 0.09144 -0.16649 0.09144 -0.16701 0.0919 C -0.16997 0.09398 -0.17257 0.09745 -0.17552 0.09884 C -0.17743 0.10116 -0.17899 0.10394 -0.18056 0.10648 C -0.18142 0.10903 -0.18299 0.11019 -0.18351 0.1125 C -0.18403 0.1132 -0.18455 0.11482 -0.18455 0.11528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90" y="29670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8545" y="41490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658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57113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294039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8+1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0008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3+6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453" y="445153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0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-0.01337 0.00046 -0.02673 -3.7037E-7 -0.03975 0.00162 C -0.04618 0.00208 -0.05538 0.00741 -0.06215 0.0088 C -0.0644 0.01181 -0.06789 0.01296 -0.07013 0.01597 C -0.07118 0.01759 -0.07084 0.01968 -0.07152 0.02153 C -0.0724 0.02361 -0.07396 0.025 -0.07483 0.02708 C -0.0783 0.03472 -0.07848 0.04306 -0.08263 0.05046 C -0.08438 0.05764 -0.08628 0.07037 -0.08907 0.07755 C -0.08975 0.07963 -0.0915 0.08125 -0.09237 0.0831 C -0.09357 0.08588 -0.09445 0.08912 -0.09548 0.09213 C -0.09723 0.09792 -0.10348 0.10833 -0.10348 0.10857 C -0.10747 0.12199 -0.12032 0.13472 -0.13212 0.13912 C -0.14011 0.14838 -0.14289 0.15324 -0.15278 0.15718 C -0.16441 0.16991 -0.1882 0.17454 -0.20382 0.17894 C -0.20903 0.18495 -0.21268 0.18519 -0.21962 0.18796 C -0.22275 0.18912 -0.22917 0.19167 -0.22917 0.1919 C -0.23525 0.19838 -0.25035 0.19861 -0.25938 0.20255 C -0.26632 0.20556 -0.27119 0.21088 -0.27848 0.21343 C -0.29011 0.21736 -0.30139 0.2206 -0.31355 0.22245 C -0.32084 0.22523 -0.32848 0.22523 -0.33577 0.22778 C -0.36268 0.23704 -0.38994 0.24537 -0.41685 0.25486 C -0.42865 0.26412 -0.41355 0.25324 -0.42796 0.26019 C -0.43716 0.26458 -0.429 0.26273 -0.43594 0.26759 C -0.4375 0.26852 -0.43924 0.26829 -0.4408 0.26944 C -0.4481 0.27407 -0.45521 0.28264 -0.46303 0.28588 C -0.46823 0.29144 -0.47223 0.29792 -0.47744 0.30394 C -0.47917 0.30995 -0.48264 0.3125 -0.48525 0.31829 C -0.48594 0.31991 -0.48681 0.32384 -0.48681 0.32384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157 -0.0007 -0.00347 -0.00047 -0.00452 -0.00186 C -0.00712 -0.00533 -0.01632 -0.02338 -0.01823 -0.02824 C -0.01841 -0.02986 -0.01997 -0.04537 -0.02118 -0.04838 C -0.02309 -0.05301 -0.02657 -0.05602 -0.02882 -0.06042 C -0.03073 -0.06899 -0.03229 -0.07361 -0.03785 -0.07871 C -0.03976 -0.08588 -0.04202 -0.08727 -0.04549 -0.09283 C -0.04844 -0.09769 -0.05035 -0.10394 -0.05295 -0.10903 C -0.05417 -0.11158 -0.05521 -0.11436 -0.05608 -0.11713 C -0.05677 -0.11899 -0.0566 -0.1213 -0.05747 -0.12315 C -0.06163 -0.13218 -0.06806 -0.13866 -0.07275 -0.14746 C -0.07934 -0.15973 -0.07865 -0.16343 -0.08785 -0.1757 C -0.0941 -0.18403 -0.1007 -0.19699 -0.10903 -0.20186 C -0.11198 -0.20371 -0.11511 -0.20463 -0.11823 -0.20602 C -0.11979 -0.20672 -0.12275 -0.20787 -0.12275 -0.20787 C -0.13368 -0.21806 -0.14601 -0.21806 -0.15903 -0.22014 C -0.19028 -0.21875 -0.21545 -0.21482 -0.24549 -0.21204 C -0.2915 -0.20139 -0.23195 -0.21389 -0.3257 -0.20602 C -0.33472 -0.20533 -0.34497 -0.19653 -0.35295 -0.1919 C -0.36788 -0.18334 -0.38733 -0.18172 -0.40295 -0.17778 C -0.40782 -0.1713 -0.40886 -0.16042 -0.41059 -0.15139 C -0.41285 -0.12593 -0.41389 -0.11297 -0.41216 -0.08473 C -0.41198 -0.08125 -0.41059 -0.07454 -0.41059 -0.07454 " pathEditMode="relative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087 0.00047 0.00208 -3.33333E-6 0.00295 0.00162 C 0.00347 0.00209 0.00434 0.00764 0.00486 0.00903 C 0.00503 0.01227 0.00538 0.01343 0.00555 0.01644 C 0.00555 0.01829 0.00555 0.02037 0.00555 0.02223 C 0.00555 0.02454 0.0059 0.02593 0.0059 0.02801 C 0.00607 0.03611 0.00607 0.04468 0.00642 0.05232 C 0.00659 0.05996 0.00677 0.07315 0.00694 0.08056 C 0.00712 0.08287 0.00729 0.08449 0.00729 0.08635 C 0.00729 0.08936 0.00746 0.0926 0.00764 0.09584 C 0.00781 0.10186 0.00816 0.11273 0.00816 0.11297 C 0.0085 0.12686 0.00955 0.14005 0.01041 0.14468 C 0.01128 0.1544 0.01128 0.15926 0.01215 0.16343 C 0.01302 0.17662 0.0151 0.18148 0.01632 0.18611 C 0.01666 0.19236 0.01701 0.1926 0.01753 0.19561 C 0.01788 0.19676 0.01823 0.19931 0.01823 0.19954 C 0.01875 0.20625 0.02014 0.20648 0.02083 0.21065 C 0.02135 0.21389 0.02187 0.21945 0.02239 0.22199 C 0.02326 0.22616 0.0243 0.2294 0.02534 0.23148 C 0.02569 0.23426 0.02639 0.23426 0.02708 0.23704 C 0.02916 0.24653 0.03142 0.25533 0.03368 0.26505 C 0.03455 0.27477 0.03333 0.26343 0.03455 0.27061 C 0.03524 0.27523 0.03455 0.27338 0.03507 0.27848 C 0.03524 0.2794 0.03541 0.27917 0.03541 0.28033 C 0.03611 0.28519 0.03663 0.29398 0.03732 0.29746 C 0.03767 0.30324 0.03802 0.30996 0.03837 0.31621 C 0.03854 0.32246 0.03889 0.325 0.03906 0.33102 C 0.03923 0.33287 0.03941 0.33681 0.03941 0.3372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245 C -0.00833 -0.02245 -0.01337 -0.02245 -0.01788 -0.02199 C -0.02031 -0.02176 -0.02413 -0.01944 -0.02639 -0.01898 C -0.02691 -0.01759 -0.02882 -0.01713 -0.02934 -0.01597 C -0.02986 -0.01505 -0.02986 -0.01435 -0.02986 -0.01343 C -0.02986 -0.01273 -0.0309 -0.01204 -0.0309 -0.01134 C -0.03212 -0.00787 -0.03212 -0.0044 -0.03385 -0.00139 C -0.03438 0.00185 -0.0349 0.00718 -0.03611 0.01019 C -0.03681 0.01111 -0.03733 0.01204 -0.03785 0.01273 C -0.03785 0.01389 -0.03837 0.01528 -0.03889 0.01644 C -0.03958 0.01898 -0.04184 0.02338 -0.04184 0.02361 C -0.04306 0.02917 -0.04809 0.03449 -0.05208 0.03657 C -0.05556 0.04028 -0.05608 0.04236 -0.06007 0.04421 C -0.06406 0.04954 -0.07326 0.05139 -0.07899 0.05324 C -0.08073 0.05579 -0.08247 0.05602 -0.08472 0.05718 C -0.08576 0.05764 -0.08802 0.0588 -0.08802 0.05903 C -0.09045 0.06157 -0.09618 0.06157 -0.09948 0.06343 C -0.10243 0.06458 -0.10417 0.0669 -0.10695 0.06806 C -0.11094 0.06968 -0.11563 0.07107 -0.12014 0.07176 C -0.1224 0.07292 -0.12517 0.07292 -0.12813 0.07407 C -0.13785 0.07801 -0.14809 0.08171 -0.15851 0.08565 C -0.1625 0.08958 -0.15729 0.08495 -0.1625 0.08773 C -0.16597 0.08982 -0.16302 0.08889 -0.16528 0.0912 C -0.16597 0.09144 -0.16649 0.09144 -0.16701 0.0919 C -0.16997 0.09398 -0.17257 0.09745 -0.17552 0.09884 C -0.17743 0.10116 -0.17899 0.10394 -0.18056 0.10648 C -0.18142 0.10903 -0.18299 0.11019 -0.18351 0.1125 C -0.18403 0.1132 -0.18455 0.11482 -0.18455 0.11528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156" y="306432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849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658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814" y="43227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681" y="306137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2+6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0008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453" y="445153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4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0868 0.00023 -0.01737 -1.48148E-6 -0.02586 0.00139 C -0.03003 0.00185 -0.03593 0.00671 -0.04027 0.0081 C -0.04184 0.01088 -0.04392 0.01204 -0.04548 0.01482 C -0.04618 0.01644 -0.04583 0.01829 -0.04635 0.01991 C -0.04687 0.02199 -0.04791 0.02315 -0.04843 0.02523 C -0.05069 0.03241 -0.05086 0.04005 -0.05347 0.04699 C -0.05468 0.05371 -0.0559 0.06574 -0.05763 0.07246 C -0.05815 0.07431 -0.0592 0.07593 -0.05989 0.07755 C -0.06059 0.08009 -0.06111 0.0831 -0.0618 0.08611 C -0.06302 0.09144 -0.06701 0.10116 -0.06701 0.10139 C -0.06962 0.11389 -0.07795 0.12593 -0.0856 0.12986 C -0.09079 0.13866 -0.09253 0.14306 -0.09895 0.14676 C -0.10643 0.1588 -0.12188 0.16296 -0.13195 0.16713 C -0.13525 0.17292 -0.13768 0.17315 -0.14219 0.1757 C -0.14428 0.17662 -0.14827 0.17917 -0.14827 0.1794 C -0.15226 0.18542 -0.16198 0.18565 -0.16789 0.18935 C -0.1724 0.19213 -0.17553 0.19699 -0.18021 0.19954 C -0.18785 0.20301 -0.19514 0.20625 -0.20296 0.20787 C -0.20764 0.21042 -0.2125 0.21042 -0.21737 0.21296 C -0.23473 0.22153 -0.25244 0.2294 -0.2698 0.2382 C -0.27744 0.24676 -0.26754 0.23658 -0.27691 0.24306 C -0.28282 0.24722 -0.27761 0.2456 -0.28212 0.25 C -0.28316 0.25093 -0.28421 0.2507 -0.28525 0.25185 C -0.28994 0.25625 -0.29462 0.26412 -0.29966 0.26713 C -0.30296 0.27246 -0.30556 0.27847 -0.30903 0.28403 C -0.31007 0.28958 -0.31233 0.29213 -0.31407 0.29746 C -0.31441 0.29908 -0.31494 0.30278 -0.31494 0.30301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0191 0.0037 -0.00399 0.0037 -0.00504 0.0037 C -0.00764 0.00787 -0.01736 0.02014 -0.01927 0.02453 C -0.01945 0.0287 -0.02101 0.04097 -0.02222 0.04097 C -0.02431 0.04514 -0.02813 0.04907 -0.03038 0.05324 C -0.03247 0.06157 -0.0342 0.06551 -0.03993 0.06967 C -0.04184 0.07384 -0.0441 0.07384 -0.04792 0.07777 C -0.05087 0.08194 -0.05295 0.09027 -0.05573 0.09421 C -0.05695 0.09421 -0.05799 0.09838 -0.05903 0.09838 C -0.05972 0.10254 -0.05955 0.10254 -0.06042 0.10694 C -0.06476 0.11481 -0.07136 0.11921 -0.07639 0.12708 C -0.08334 0.13565 -0.08264 0.13935 -0.09219 0.14791 C -0.09861 0.15602 -0.10556 0.16852 -0.11441 0.17245 C -0.11754 0.17245 -0.12066 0.17245 -0.12396 0.17662 C -0.1257 0.17662 -0.12882 0.17662 -0.12882 0.17245 C -0.14011 0.18518 -0.1533 0.18518 -0.16667 0.18518 C -0.19931 0.18518 -0.2257 0.18078 -0.25729 0.18078 C -0.30521 0.17245 -0.24306 0.18078 -0.34115 0.17662 C -0.35052 0.17245 -0.36146 0.16852 -0.36979 0.16435 C -0.38524 0.15602 -0.40538 0.15602 -0.42188 0.15208 C -0.42691 0.14791 -0.42813 0.13565 -0.42986 0.12708 C -0.43229 0.10694 -0.43316 0.09838 -0.4316 0.07384 C -0.43143 0.06967 -0.42986 0.06551 -0.42986 0.06157 " pathEditMode="relative" rAng="0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087 0.00047 0.00208 -3.33333E-6 0.00295 0.00162 C 0.00347 0.00209 0.00434 0.00764 0.00486 0.00903 C 0.00503 0.01227 0.00538 0.01343 0.00555 0.01644 C 0.00555 0.01829 0.00555 0.02037 0.00555 0.02223 C 0.00555 0.02454 0.0059 0.02593 0.0059 0.02801 C 0.00607 0.03611 0.00607 0.04468 0.00642 0.05232 C 0.00659 0.05996 0.00677 0.07315 0.00694 0.08056 C 0.00712 0.08287 0.00729 0.08449 0.00729 0.08635 C 0.00729 0.08936 0.00746 0.0926 0.00764 0.09584 C 0.00781 0.10186 0.00816 0.11273 0.00816 0.11297 C 0.0085 0.12686 0.00955 0.14005 0.01041 0.14468 C 0.01128 0.1544 0.01128 0.15926 0.01215 0.16343 C 0.01302 0.17662 0.0151 0.18148 0.01632 0.18611 C 0.01666 0.19236 0.01701 0.1926 0.01753 0.19561 C 0.01788 0.19676 0.01823 0.19931 0.01823 0.19954 C 0.01875 0.20625 0.02014 0.20648 0.02083 0.21065 C 0.02135 0.21389 0.02187 0.21945 0.02239 0.22199 C 0.02326 0.22616 0.0243 0.2294 0.02534 0.23148 C 0.02569 0.23426 0.02639 0.23426 0.02708 0.23704 C 0.02916 0.24653 0.03142 0.25533 0.03368 0.26505 C 0.03455 0.27477 0.03333 0.26343 0.03455 0.27061 C 0.03524 0.27523 0.03455 0.27338 0.03507 0.27848 C 0.03524 0.2794 0.03541 0.27917 0.03541 0.28033 C 0.03611 0.28519 0.03663 0.29398 0.03732 0.29746 C 0.03767 0.30324 0.03802 0.30996 0.03837 0.31621 C 0.03854 0.32246 0.03889 0.325 0.03906 0.33102 C 0.03923 0.33287 0.03941 0.33681 0.03941 0.3372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245 C -0.00833 -0.02245 -0.01337 -0.02245 -0.01788 -0.02199 C -0.02031 -0.02176 -0.02413 -0.01944 -0.02639 -0.01898 C -0.02691 -0.01759 -0.02882 -0.01713 -0.02934 -0.01597 C -0.02986 -0.01505 -0.02986 -0.01435 -0.02986 -0.01343 C -0.02986 -0.01273 -0.0309 -0.01204 -0.0309 -0.01134 C -0.03212 -0.00787 -0.03212 -0.0044 -0.03385 -0.00139 C -0.03438 0.00185 -0.0349 0.00718 -0.03611 0.01019 C -0.03681 0.01111 -0.03733 0.01204 -0.03785 0.01273 C -0.03785 0.01389 -0.03837 0.01528 -0.03889 0.01644 C -0.03958 0.01898 -0.04184 0.02338 -0.04184 0.02361 C -0.04306 0.02917 -0.04809 0.03449 -0.05208 0.03657 C -0.05556 0.04028 -0.05608 0.04236 -0.06007 0.04421 C -0.06406 0.04954 -0.07326 0.05139 -0.07899 0.05324 C -0.08073 0.05579 -0.08247 0.05602 -0.08472 0.05718 C -0.08576 0.05764 -0.08802 0.0588 -0.08802 0.05903 C -0.09045 0.06157 -0.09618 0.06157 -0.09948 0.06343 C -0.10243 0.06458 -0.10417 0.0669 -0.10695 0.06806 C -0.11094 0.06968 -0.11563 0.07107 -0.12014 0.07176 C -0.1224 0.07292 -0.12517 0.07292 -0.12813 0.07407 C -0.13785 0.07801 -0.14809 0.08171 -0.15851 0.08565 C -0.1625 0.08958 -0.15729 0.08495 -0.1625 0.08773 C -0.16597 0.08982 -0.16302 0.08889 -0.16528 0.0912 C -0.16597 0.09144 -0.16649 0.09144 -0.16701 0.0919 C -0.16997 0.09398 -0.17257 0.09745 -0.17552 0.09884 C -0.17743 0.10116 -0.17899 0.10394 -0.18056 0.10648 C -0.18142 0.10903 -0.18299 0.11019 -0.18351 0.1125 C -0.18403 0.1132 -0.18455 0.11482 -0.18455 0.11528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26" y="4649056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156" y="306432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849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6580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814" y="43227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681" y="306137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0008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453" y="4451531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7+1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3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0868 0.00023 -0.01737 -1.48148E-6 -0.02586 0.00139 C -0.03003 0.00185 -0.03593 0.00671 -0.04027 0.0081 C -0.04184 0.01088 -0.04392 0.01204 -0.04548 0.01482 C -0.04618 0.01644 -0.04583 0.01829 -0.04635 0.01991 C -0.04687 0.02199 -0.04791 0.02315 -0.04843 0.02523 C -0.05069 0.03241 -0.05086 0.04005 -0.05347 0.04699 C -0.05468 0.05371 -0.0559 0.06574 -0.05763 0.07246 C -0.05815 0.07431 -0.0592 0.07593 -0.05989 0.07755 C -0.06059 0.08009 -0.06111 0.0831 -0.0618 0.08611 C -0.06302 0.09144 -0.06701 0.10116 -0.06701 0.10139 C -0.06962 0.11389 -0.07795 0.12593 -0.0856 0.12986 C -0.09079 0.13866 -0.09253 0.14306 -0.09895 0.14676 C -0.10643 0.1588 -0.12188 0.16296 -0.13195 0.16713 C -0.13525 0.17292 -0.13768 0.17315 -0.14219 0.1757 C -0.14428 0.17662 -0.14827 0.17917 -0.14827 0.1794 C -0.15226 0.18542 -0.16198 0.18565 -0.16789 0.18935 C -0.1724 0.19213 -0.17553 0.19699 -0.18021 0.19954 C -0.18785 0.20301 -0.19514 0.20625 -0.20296 0.20787 C -0.20764 0.21042 -0.2125 0.21042 -0.21737 0.21296 C -0.23473 0.22153 -0.25244 0.2294 -0.2698 0.2382 C -0.27744 0.24676 -0.26754 0.23658 -0.27691 0.24306 C -0.28282 0.24722 -0.27761 0.2456 -0.28212 0.25 C -0.28316 0.25093 -0.28421 0.2507 -0.28525 0.25185 C -0.28994 0.25625 -0.29462 0.26412 -0.29966 0.26713 C -0.30296 0.27246 -0.30556 0.27847 -0.30903 0.28403 C -0.31007 0.28958 -0.31233 0.29213 -0.31407 0.29746 C -0.31441 0.29908 -0.31494 0.30278 -0.31494 0.30301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0191 0.0037 -0.00399 0.0037 -0.00504 0.0037 C -0.00764 0.00787 -0.01736 0.02014 -0.01927 0.02453 C -0.01945 0.0287 -0.02101 0.04097 -0.02222 0.04097 C -0.02431 0.04514 -0.02813 0.04907 -0.03038 0.05324 C -0.03247 0.06157 -0.0342 0.06551 -0.03993 0.06967 C -0.04184 0.07384 -0.0441 0.07384 -0.04792 0.07777 C -0.05087 0.08194 -0.05295 0.09027 -0.05573 0.09421 C -0.05695 0.09421 -0.05799 0.09838 -0.05903 0.09838 C -0.05972 0.10254 -0.05955 0.10254 -0.06042 0.10694 C -0.06476 0.11481 -0.07136 0.11921 -0.07639 0.12708 C -0.08334 0.13565 -0.08264 0.13935 -0.09219 0.14791 C -0.09861 0.15602 -0.10556 0.16852 -0.11441 0.17245 C -0.11754 0.17245 -0.12066 0.17245 -0.12396 0.17662 C -0.1257 0.17662 -0.12882 0.17662 -0.12882 0.17245 C -0.14011 0.18518 -0.1533 0.18518 -0.16667 0.18518 C -0.19931 0.18518 -0.2257 0.18078 -0.25729 0.18078 C -0.30521 0.17245 -0.24306 0.18078 -0.34115 0.17662 C -0.35052 0.17245 -0.36146 0.16852 -0.36979 0.16435 C -0.38524 0.15602 -0.40538 0.15602 -0.42188 0.15208 C -0.42691 0.14791 -0.42813 0.13565 -0.42986 0.12708 C -0.43229 0.10694 -0.43316 0.09838 -0.4316 0.07384 C -0.43143 0.06967 -0.42986 0.06551 -0.42986 0.06157 " pathEditMode="relative" rAng="0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C 0.00087 0.00047 0.00208 -3.33333E-6 0.00295 0.00162 C 0.00347 0.00209 0.00434 0.00764 0.00486 0.00903 C 0.00503 0.01227 0.00538 0.01343 0.00555 0.01644 C 0.00555 0.01829 0.00555 0.02037 0.00555 0.02223 C 0.00555 0.02454 0.0059 0.02593 0.0059 0.02801 C 0.00607 0.03611 0.00607 0.04468 0.00642 0.05232 C 0.00659 0.05996 0.00677 0.07315 0.00694 0.08056 C 0.00712 0.08287 0.00729 0.08449 0.00729 0.08635 C 0.00729 0.08936 0.00746 0.0926 0.00764 0.09584 C 0.00781 0.10186 0.00816 0.11273 0.00816 0.11297 C 0.0085 0.12686 0.00955 0.14005 0.01041 0.14468 C 0.01128 0.1544 0.01128 0.15926 0.01215 0.16343 C 0.01302 0.17662 0.0151 0.18148 0.01632 0.18611 C 0.01666 0.19236 0.01701 0.1926 0.01753 0.19561 C 0.01788 0.19676 0.01823 0.19931 0.01823 0.19954 C 0.01875 0.20625 0.02014 0.20648 0.02083 0.21065 C 0.02135 0.21389 0.02187 0.21945 0.02239 0.22199 C 0.02326 0.22616 0.0243 0.2294 0.02534 0.23148 C 0.02569 0.23426 0.02639 0.23426 0.02708 0.23704 C 0.02916 0.24653 0.03142 0.25533 0.03368 0.26505 C 0.03455 0.27477 0.03333 0.26343 0.03455 0.27061 C 0.03524 0.27523 0.03455 0.27338 0.03507 0.27848 C 0.03524 0.2794 0.03541 0.27917 0.03541 0.28033 C 0.03611 0.28519 0.03663 0.29398 0.03732 0.29746 C 0.03767 0.30324 0.03802 0.30996 0.03837 0.31621 C 0.03854 0.32246 0.03889 0.325 0.03906 0.33102 C 0.03923 0.33287 0.03941 0.33681 0.03941 0.33727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2245 C -0.00833 -0.02245 -0.01337 -0.02245 -0.01788 -0.02199 C -0.02031 -0.02176 -0.02413 -0.01944 -0.02639 -0.01898 C -0.02691 -0.01759 -0.02882 -0.01713 -0.02934 -0.01597 C -0.02986 -0.01505 -0.02986 -0.01435 -0.02986 -0.01343 C -0.02986 -0.01273 -0.0309 -0.01204 -0.0309 -0.01134 C -0.03212 -0.00787 -0.03212 -0.0044 -0.03385 -0.00139 C -0.03438 0.00185 -0.0349 0.00718 -0.03611 0.01019 C -0.03681 0.01111 -0.03733 0.01204 -0.03785 0.01273 C -0.03785 0.01389 -0.03837 0.01528 -0.03889 0.01644 C -0.03958 0.01898 -0.04184 0.02338 -0.04184 0.02361 C -0.04306 0.02917 -0.04809 0.03449 -0.05208 0.03657 C -0.05556 0.04028 -0.05608 0.04236 -0.06007 0.04421 C -0.06406 0.04954 -0.07326 0.05139 -0.07899 0.05324 C -0.08073 0.05579 -0.08247 0.05602 -0.08472 0.05718 C -0.08576 0.05764 -0.08802 0.0588 -0.08802 0.05903 C -0.09045 0.06157 -0.09618 0.06157 -0.09948 0.06343 C -0.10243 0.06458 -0.10417 0.0669 -0.10695 0.06806 C -0.11094 0.06968 -0.11563 0.07107 -0.12014 0.07176 C -0.1224 0.07292 -0.12517 0.07292 -0.12813 0.07407 C -0.13785 0.07801 -0.14809 0.08171 -0.15851 0.08565 C -0.1625 0.08958 -0.15729 0.08495 -0.1625 0.08773 C -0.16597 0.08982 -0.16302 0.08889 -0.16528 0.0912 C -0.16597 0.09144 -0.16649 0.09144 -0.16701 0.0919 C -0.16997 0.09398 -0.17257 0.09745 -0.17552 0.09884 C -0.17743 0.10116 -0.17899 0.10394 -0.18056 0.10648 C -0.18142 0.10903 -0.18299 0.11019 -0.18351 0.1125 C -0.18403 0.1132 -0.18455 0.11482 -0.18455 0.11528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357" y="4669521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156" y="306432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849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3455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814" y="43227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681" y="306137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937" y="2955132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127" y="437326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2+5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8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0868 0.00023 -0.01737 -1.48148E-6 -0.02586 0.00139 C -0.03003 0.00185 -0.03593 0.00671 -0.04027 0.0081 C -0.04184 0.01088 -0.04392 0.01204 -0.04548 0.01482 C -0.04618 0.01644 -0.04583 0.01829 -0.04635 0.01991 C -0.04687 0.02199 -0.04791 0.02315 -0.04843 0.02523 C -0.05069 0.03241 -0.05086 0.04005 -0.05347 0.04699 C -0.05468 0.05371 -0.0559 0.06574 -0.05763 0.07246 C -0.05815 0.07431 -0.0592 0.07593 -0.05989 0.07755 C -0.06059 0.08009 -0.06111 0.0831 -0.0618 0.08611 C -0.06302 0.09144 -0.06701 0.10116 -0.06701 0.10139 C -0.06962 0.11389 -0.07795 0.12593 -0.0856 0.12986 C -0.09079 0.13866 -0.09253 0.14306 -0.09895 0.14676 C -0.10643 0.1588 -0.12188 0.16296 -0.13195 0.16713 C -0.13525 0.17292 -0.13768 0.17315 -0.14219 0.1757 C -0.14428 0.17662 -0.14827 0.17917 -0.14827 0.1794 C -0.15226 0.18542 -0.16198 0.18565 -0.16789 0.18935 C -0.1724 0.19213 -0.17553 0.19699 -0.18021 0.19954 C -0.18785 0.20301 -0.19514 0.20625 -0.20296 0.20787 C -0.20764 0.21042 -0.2125 0.21042 -0.21737 0.21296 C -0.23473 0.22153 -0.25244 0.2294 -0.2698 0.2382 C -0.27744 0.24676 -0.26754 0.23658 -0.27691 0.24306 C -0.28282 0.24722 -0.27761 0.2456 -0.28212 0.25 C -0.28316 0.25093 -0.28421 0.2507 -0.28525 0.25185 C -0.28994 0.25625 -0.29462 0.26412 -0.29966 0.26713 C -0.30296 0.27246 -0.30556 0.27847 -0.30903 0.28403 C -0.31007 0.28958 -0.31233 0.29213 -0.31407 0.29746 C -0.31441 0.29908 -0.31494 0.30278 -0.31494 0.30301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0191 0.0037 -0.00399 0.0037 -0.00504 0.0037 C -0.00764 0.00787 -0.01736 0.02014 -0.01927 0.02453 C -0.01945 0.0287 -0.02101 0.04097 -0.02222 0.04097 C -0.02431 0.04514 -0.02813 0.04907 -0.03038 0.05324 C -0.03247 0.06157 -0.0342 0.06551 -0.03993 0.06967 C -0.04184 0.07384 -0.0441 0.07384 -0.04792 0.07777 C -0.05087 0.08194 -0.05295 0.09027 -0.05573 0.09421 C -0.05695 0.09421 -0.05799 0.09838 -0.05903 0.09838 C -0.05972 0.10254 -0.05955 0.10254 -0.06042 0.10694 C -0.06476 0.11481 -0.07136 0.11921 -0.07639 0.12708 C -0.08334 0.13565 -0.08264 0.13935 -0.09219 0.14791 C -0.09861 0.15602 -0.10556 0.16852 -0.11441 0.17245 C -0.11754 0.17245 -0.12066 0.17245 -0.12396 0.17662 C -0.1257 0.17662 -0.12882 0.17662 -0.12882 0.17245 C -0.14011 0.18518 -0.1533 0.18518 -0.16667 0.18518 C -0.19931 0.18518 -0.2257 0.18078 -0.25729 0.18078 C -0.30521 0.17245 -0.24306 0.18078 -0.34115 0.17662 C -0.35052 0.17245 -0.36146 0.16852 -0.36979 0.16435 C -0.38524 0.15602 -0.40538 0.15602 -0.42188 0.15208 C -0.42691 0.14791 -0.42813 0.13565 -0.42986 0.12708 C -0.43229 0.10694 -0.43316 0.09838 -0.4316 0.07384 C -0.43143 0.06967 -0.42986 0.06551 -0.42986 0.06157 " pathEditMode="relative" rAng="0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C 0.00347 0.00023 0.00868 3.33333E-6 0.01233 0.00139 C 0.01441 0.00185 0.01806 0.00717 0.02031 0.00856 C 0.02101 0.0118 0.02257 0.01296 0.02326 0.01574 C 0.02326 0.01759 0.02326 0.01967 0.02326 0.02152 C 0.02326 0.02361 0.02465 0.025 0.02465 0.02708 C 0.02535 0.03495 0.02535 0.04328 0.02691 0.05069 C 0.0276 0.0581 0.0283 0.07083 0.02899 0.07801 C 0.02969 0.08009 0.03056 0.08171 0.03056 0.08356 C 0.03056 0.08657 0.03125 0.08958 0.03195 0.09282 C 0.03264 0.09861 0.0342 0.10902 0.0342 0.10926 C 0.03559 0.12291 0.03993 0.13564 0.04358 0.14004 C 0.04722 0.14953 0.04722 0.15416 0.05087 0.15833 C 0.05451 0.17106 0.0632 0.17569 0.0684 0.18032 C 0.06979 0.18634 0.07118 0.18657 0.07344 0.18935 C 0.07483 0.19051 0.07639 0.19305 0.07639 0.19328 C 0.07847 0.19977 0.08438 0.2 0.08733 0.20393 C 0.08941 0.20717 0.09167 0.2125 0.09392 0.21504 C 0.0974 0.21898 0.10191 0.22222 0.10625 0.2243 C 0.10764 0.22685 0.11059 0.22685 0.11354 0.22963 C 0.12222 0.23889 0.13177 0.24722 0.14115 0.25671 C 0.14479 0.2662 0.13976 0.25509 0.14479 0.26203 C 0.14774 0.26666 0.14479 0.26481 0.14705 0.26967 C 0.14774 0.2706 0.14844 0.27037 0.14844 0.27152 C 0.15139 0.27615 0.15347 0.28472 0.15642 0.28819 C 0.15799 0.29375 0.15938 0.30023 0.16076 0.30625 C 0.16163 0.31227 0.16302 0.31481 0.16372 0.3206 C 0.16441 0.32245 0.16528 0.32639 0.16528 0.32685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2176 C -0.02656 -0.02176 -0.03281 -0.02176 -0.03854 -0.0213 C -0.04167 -0.02107 -0.04653 -0.01875 -0.04931 -0.01829 C -0.05 -0.0169 -0.05243 -0.01644 -0.05295 -0.01528 C -0.05365 -0.01435 -0.05365 -0.01366 -0.05365 -0.01273 C -0.05365 -0.01204 -0.05503 -0.01134 -0.05503 -0.01065 C -0.0566 -0.00718 -0.0566 -0.00371 -0.05868 -0.0007 C -0.05937 0.00254 -0.06007 0.00787 -0.06163 0.01088 C -0.0625 0.0118 -0.06319 0.01273 -0.06371 0.01342 C -0.06371 0.01458 -0.06441 0.01597 -0.0651 0.01713 C -0.06597 0.01967 -0.06875 0.02407 -0.06875 0.0243 C -0.07031 0.02986 -0.07674 0.03518 -0.08177 0.03727 C -0.08611 0.04097 -0.08681 0.04305 -0.09184 0.04491 C -0.09687 0.05023 -0.10851 0.05208 -0.11562 0.05393 C -0.11788 0.05648 -0.12014 0.05671 -0.12292 0.05787 C -0.12431 0.05833 -0.12708 0.05949 -0.12708 0.05972 C -0.13021 0.06227 -0.13733 0.06227 -0.14149 0.06412 C -0.14531 0.06528 -0.1474 0.06759 -0.15087 0.06875 C -0.15608 0.07037 -0.16198 0.07176 -0.16753 0.07245 C -0.17049 0.07361 -0.17396 0.07361 -0.1776 0.07477 C -0.18993 0.0787 -0.20295 0.08241 -0.21597 0.08634 C -0.22101 0.09028 -0.21441 0.08565 -0.22101 0.08842 C -0.22535 0.09051 -0.2217 0.08958 -0.22448 0.0919 C -0.22535 0.09213 -0.22604 0.09213 -0.22674 0.09259 C -0.23056 0.09467 -0.23368 0.09815 -0.2375 0.09954 C -0.23993 0.10185 -0.24184 0.10463 -0.24375 0.10717 C -0.24496 0.10972 -0.24687 0.11088 -0.24757 0.11319 C -0.24826 0.11389 -0.24878 0.11551 -0.24878 0.11597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52" b="1"/>
          <a:stretch/>
        </p:blipFill>
        <p:spPr>
          <a:xfrm>
            <a:off x="-38037" y="0"/>
            <a:ext cx="9163860" cy="6857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6395"/>
            <a:ext cx="2555776" cy="255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3573368"/>
            <a:ext cx="3599695" cy="3599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5357" y="4669521"/>
            <a:ext cx="1643061" cy="21246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714" y="34229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156" y="306432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437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849" y="5604309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1000" y="293455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1814" y="4322780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681" y="3061378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009661" y="28449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9660" y="541899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9+1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406428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15941" y="2781004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3+7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99038" y="5418992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5565" y="6019486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937" y="2955132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347159" y="26421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5+3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127" y="4373263"/>
            <a:ext cx="1414448" cy="99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18418" y="3107671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6+4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2532" y="266274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5+2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97290" y="4333155"/>
            <a:ext cx="1071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1+6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9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C -0.00868 0.00023 -0.01737 -1.48148E-6 -0.02586 0.00139 C -0.03003 0.00185 -0.03593 0.00671 -0.04027 0.0081 C -0.04184 0.01088 -0.04392 0.01204 -0.04548 0.01482 C -0.04618 0.01644 -0.04583 0.01829 -0.04635 0.01991 C -0.04687 0.02199 -0.04791 0.02315 -0.04843 0.02523 C -0.05069 0.03241 -0.05086 0.04005 -0.05347 0.04699 C -0.05468 0.05371 -0.0559 0.06574 -0.05763 0.07246 C -0.05815 0.07431 -0.0592 0.07593 -0.05989 0.07755 C -0.06059 0.08009 -0.06111 0.0831 -0.0618 0.08611 C -0.06302 0.09144 -0.06701 0.10116 -0.06701 0.10139 C -0.06962 0.11389 -0.07795 0.12593 -0.0856 0.12986 C -0.09079 0.13866 -0.09253 0.14306 -0.09895 0.14676 C -0.10643 0.1588 -0.12188 0.16296 -0.13195 0.16713 C -0.13525 0.17292 -0.13768 0.17315 -0.14219 0.1757 C -0.14428 0.17662 -0.14827 0.17917 -0.14827 0.1794 C -0.15226 0.18542 -0.16198 0.18565 -0.16789 0.18935 C -0.1724 0.19213 -0.17553 0.19699 -0.18021 0.19954 C -0.18785 0.20301 -0.19514 0.20625 -0.20296 0.20787 C -0.20764 0.21042 -0.2125 0.21042 -0.21737 0.21296 C -0.23473 0.22153 -0.25244 0.2294 -0.2698 0.2382 C -0.27744 0.24676 -0.26754 0.23658 -0.27691 0.24306 C -0.28282 0.24722 -0.27761 0.2456 -0.28212 0.25 C -0.28316 0.25093 -0.28421 0.2507 -0.28525 0.25185 C -0.28994 0.25625 -0.29462 0.26412 -0.29966 0.26713 C -0.30296 0.27246 -0.30556 0.27847 -0.30903 0.28403 C -0.31007 0.28958 -0.31233 0.29213 -0.31407 0.29746 C -0.31441 0.29908 -0.31494 0.30278 -0.31494 0.30301 " pathEditMode="relative" rAng="0" ptsTypes="fffffffffffffffffffffffffff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0191 0.0037 -0.00399 0.0037 -0.00504 0.0037 C -0.00764 0.00787 -0.01736 0.02014 -0.01927 0.02453 C -0.01945 0.0287 -0.02101 0.04097 -0.02222 0.04097 C -0.02431 0.04514 -0.02813 0.04907 -0.03038 0.05324 C -0.03247 0.06157 -0.0342 0.06551 -0.03993 0.06967 C -0.04184 0.07384 -0.0441 0.07384 -0.04792 0.07777 C -0.05087 0.08194 -0.05295 0.09027 -0.05573 0.09421 C -0.05695 0.09421 -0.05799 0.09838 -0.05903 0.09838 C -0.05972 0.10254 -0.05955 0.10254 -0.06042 0.10694 C -0.06476 0.11481 -0.07136 0.11921 -0.07639 0.12708 C -0.08334 0.13565 -0.08264 0.13935 -0.09219 0.14791 C -0.09861 0.15602 -0.10556 0.16852 -0.11441 0.17245 C -0.11754 0.17245 -0.12066 0.17245 -0.12396 0.17662 C -0.1257 0.17662 -0.12882 0.17662 -0.12882 0.17245 C -0.14011 0.18518 -0.1533 0.18518 -0.16667 0.18518 C -0.19931 0.18518 -0.2257 0.18078 -0.25729 0.18078 C -0.30521 0.17245 -0.24306 0.18078 -0.34115 0.17662 C -0.35052 0.17245 -0.36146 0.16852 -0.36979 0.16435 C -0.38524 0.15602 -0.40538 0.15602 -0.42188 0.15208 C -0.42691 0.14791 -0.42813 0.13565 -0.42986 0.12708 C -0.43229 0.10694 -0.43316 0.09838 -0.4316 0.07384 C -0.43143 0.06967 -0.42986 0.06551 -0.42986 0.06157 " pathEditMode="relative" rAng="0" ptsTypes="ffffffffffffffffffffff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C 0.00347 0.00023 0.00868 3.33333E-6 0.01233 0.00139 C 0.01441 0.00185 0.01806 0.00717 0.02031 0.00856 C 0.02101 0.0118 0.02257 0.01296 0.02326 0.01574 C 0.02326 0.01759 0.02326 0.01967 0.02326 0.02152 C 0.02326 0.02361 0.02465 0.025 0.02465 0.02708 C 0.02535 0.03495 0.02535 0.04328 0.02691 0.05069 C 0.0276 0.0581 0.0283 0.07083 0.02899 0.07801 C 0.02969 0.08009 0.03056 0.08171 0.03056 0.08356 C 0.03056 0.08657 0.03125 0.08958 0.03195 0.09282 C 0.03264 0.09861 0.0342 0.10902 0.0342 0.10926 C 0.03559 0.12291 0.03993 0.13564 0.04358 0.14004 C 0.04722 0.14953 0.04722 0.15416 0.05087 0.15833 C 0.05451 0.17106 0.0632 0.17569 0.0684 0.18032 C 0.06979 0.18634 0.07118 0.18657 0.07344 0.18935 C 0.07483 0.19051 0.07639 0.19305 0.07639 0.19328 C 0.07847 0.19977 0.08438 0.2 0.08733 0.20393 C 0.08941 0.20717 0.09167 0.2125 0.09392 0.21504 C 0.0974 0.21898 0.10191 0.22222 0.10625 0.2243 C 0.10764 0.22685 0.11059 0.22685 0.11354 0.22963 C 0.12222 0.23889 0.13177 0.24722 0.14115 0.25671 C 0.14479 0.2662 0.13976 0.25509 0.14479 0.26203 C 0.14774 0.26666 0.14479 0.26481 0.14705 0.26967 C 0.14774 0.2706 0.14844 0.27037 0.14844 0.27152 C 0.15139 0.27615 0.15347 0.28472 0.15642 0.28819 C 0.15799 0.29375 0.15938 0.30023 0.16076 0.30625 C 0.16163 0.31227 0.16302 0.31481 0.16372 0.3206 C 0.16441 0.32245 0.16528 0.32639 0.16528 0.32685 " pathEditMode="relative" rAng="0" ptsTypes="ffff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2176 C -0.02656 -0.02176 -0.03281 -0.02176 -0.03854 -0.0213 C -0.04167 -0.02107 -0.04653 -0.01875 -0.04931 -0.01829 C -0.05 -0.0169 -0.05243 -0.01644 -0.05295 -0.01528 C -0.05365 -0.01435 -0.05365 -0.01366 -0.05365 -0.01273 C -0.05365 -0.01204 -0.05503 -0.01134 -0.05503 -0.01065 C -0.0566 -0.00718 -0.0566 -0.00371 -0.05868 -0.0007 C -0.05937 0.00254 -0.06007 0.00787 -0.06163 0.01088 C -0.0625 0.0118 -0.06319 0.01273 -0.06371 0.01342 C -0.06371 0.01458 -0.06441 0.01597 -0.0651 0.01713 C -0.06597 0.01967 -0.06875 0.02407 -0.06875 0.0243 C -0.07031 0.02986 -0.07674 0.03518 -0.08177 0.03727 C -0.08611 0.04097 -0.08681 0.04305 -0.09184 0.04491 C -0.09687 0.05023 -0.10851 0.05208 -0.11562 0.05393 C -0.11788 0.05648 -0.12014 0.05671 -0.12292 0.05787 C -0.12431 0.05833 -0.12708 0.05949 -0.12708 0.05972 C -0.13021 0.06227 -0.13733 0.06227 -0.14149 0.06412 C -0.14531 0.06528 -0.1474 0.06759 -0.15087 0.06875 C -0.15608 0.07037 -0.16198 0.07176 -0.16753 0.07245 C -0.17049 0.07361 -0.17396 0.07361 -0.1776 0.07477 C -0.18993 0.0787 -0.20295 0.08241 -0.21597 0.08634 C -0.22101 0.09028 -0.21441 0.08565 -0.22101 0.08842 C -0.22535 0.09051 -0.2217 0.08958 -0.22448 0.0919 C -0.22535 0.09213 -0.22604 0.09213 -0.22674 0.09259 C -0.23056 0.09467 -0.23368 0.09815 -0.2375 0.09954 C -0.23993 0.10185 -0.24184 0.10463 -0.24375 0.10717 C -0.24496 0.10972 -0.24687 0.11088 -0.24757 0.11319 C -0.24826 0.11389 -0.24878 0.11551 -0.24878 0.11597 " pathEditMode="relative" rAng="0" ptsTypes="fffffffffffffffffffffffffff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2013-10-19T07:57:15Z</dcterms:modified>
</cp:coreProperties>
</file>